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8BED7C-6F1B-42CD-9C61-A41747B3D7C4}">
  <a:tblStyle styleId="{078BED7C-6F1B-42CD-9C61-A41747B3D7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66900" y="0"/>
            <a:ext cx="78534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Mastery Statements - Year 7 Performing Arts</a:t>
            </a:r>
            <a:endParaRPr sz="100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0" y="904875"/>
          <a:ext cx="9144000" cy="4288257"/>
        </p:xfrm>
        <a:graphic>
          <a:graphicData uri="http://schemas.openxmlformats.org/drawingml/2006/table">
            <a:tbl>
              <a:tblPr>
                <a:noFill/>
                <a:tableStyleId>{078BED7C-6F1B-42CD-9C61-A41747B3D7C4}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2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Emerging</a:t>
                      </a:r>
                      <a:endParaRPr sz="1200" b="1"/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take a small part in a performance.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I can contribute ideas with peer or teacher help.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I am able to contribute verbally to www/ebi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am able to make decisions regarding  group choices.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am able to rehearse and edit work.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KT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I am beginning to use basic performing arts techniques.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Developing</a:t>
                      </a:r>
                      <a:endParaRPr sz="1200" b="1"/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take an active role in a performance.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contribute to developing work.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I can contribute ideas and take feedback to improve my work.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contribute my own ideas to others with some confidence.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recall work from past lessons and use these to rehearse new ideas.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KT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am sometimes confident using performing arts techniques and vocabulary</a:t>
                      </a:r>
                      <a:endParaRPr sz="12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Secure</a:t>
                      </a:r>
                      <a:endParaRPr sz="1200" b="1"/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‐ I can perform at a  basic level  with some confidence  using  expression, physicality and vocal/musical skill.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contribute and sometimes lead the creation of work.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accept and contribute to support improvement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contribute my own ideas to others with some confidence.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organise rehearsal and edit work.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KT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am sometimes confident using Performing Arts techniques and vocabulary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Mastery</a:t>
                      </a:r>
                      <a:endParaRPr sz="1200" b="1"/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I can present/perform with confidence and focus, and sustain this performance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lead and develop a range of developing 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use appropriate technical language to critique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lead group work, making decisions and problem solving.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 independently research topics and skills to support rehearsal 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7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KT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I can confidently use Performing Arts vocabulary to describe performances</a:t>
                      </a:r>
                      <a:endParaRPr sz="12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-59850" y="44245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 - Performing C - Creating A - Appreciation GS - Group Skills PM - Personal Management KT - Key terms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Curness</dc:creator>
  <cp:lastModifiedBy>Rachael Curness</cp:lastModifiedBy>
  <cp:revision>1</cp:revision>
  <dcterms:modified xsi:type="dcterms:W3CDTF">2021-12-07T11:43:56Z</dcterms:modified>
</cp:coreProperties>
</file>