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5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25CD6-3081-464F-9B46-3D95B9E362CE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116D-AE06-4E41-ABC8-7522B075C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23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25CD6-3081-464F-9B46-3D95B9E362CE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116D-AE06-4E41-ABC8-7522B075C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149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25CD6-3081-464F-9B46-3D95B9E362CE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116D-AE06-4E41-ABC8-7522B075C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70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25CD6-3081-464F-9B46-3D95B9E362CE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116D-AE06-4E41-ABC8-7522B075C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540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25CD6-3081-464F-9B46-3D95B9E362CE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116D-AE06-4E41-ABC8-7522B075C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579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25CD6-3081-464F-9B46-3D95B9E362CE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116D-AE06-4E41-ABC8-7522B075C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94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25CD6-3081-464F-9B46-3D95B9E362CE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116D-AE06-4E41-ABC8-7522B075C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39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25CD6-3081-464F-9B46-3D95B9E362CE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116D-AE06-4E41-ABC8-7522B075C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734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25CD6-3081-464F-9B46-3D95B9E362CE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116D-AE06-4E41-ABC8-7522B075C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22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25CD6-3081-464F-9B46-3D95B9E362CE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116D-AE06-4E41-ABC8-7522B075C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36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25CD6-3081-464F-9B46-3D95B9E362CE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116D-AE06-4E41-ABC8-7522B075C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550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25CD6-3081-464F-9B46-3D95B9E362CE}" type="datetimeFigureOut">
              <a:rPr lang="en-GB" smtClean="0"/>
              <a:t>15/05/2016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F116D-AE06-4E41-ABC8-7522B075C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183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Armistice signed 1918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Treaty </a:t>
            </a:r>
            <a:r>
              <a:rPr lang="en-GB" dirty="0">
                <a:latin typeface="Comic Sans MS" panose="030F0702030302020204" pitchFamily="66" charset="0"/>
              </a:rPr>
              <a:t>of Versailles </a:t>
            </a:r>
            <a:r>
              <a:rPr lang="en-GB" dirty="0" smtClean="0">
                <a:latin typeface="Comic Sans MS" panose="030F0702030302020204" pitchFamily="66" charset="0"/>
              </a:rPr>
              <a:t>June 1919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Hitler joins the German Workers’ Party September 1919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Invasion of the Ruhr January </a:t>
            </a:r>
            <a:r>
              <a:rPr lang="en-GB" dirty="0" smtClean="0">
                <a:latin typeface="Comic Sans MS" panose="030F0702030302020204" pitchFamily="66" charset="0"/>
              </a:rPr>
              <a:t>1923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Stresemann becomes </a:t>
            </a:r>
            <a:r>
              <a:rPr lang="en-GB" dirty="0">
                <a:latin typeface="Comic Sans MS" panose="030F0702030302020204" pitchFamily="66" charset="0"/>
              </a:rPr>
              <a:t>Chancellor </a:t>
            </a:r>
            <a:r>
              <a:rPr lang="en-GB" dirty="0" smtClean="0">
                <a:latin typeface="Comic Sans MS" panose="030F0702030302020204" pitchFamily="66" charset="0"/>
              </a:rPr>
              <a:t> August 1923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Height </a:t>
            </a:r>
            <a:r>
              <a:rPr lang="en-GB" dirty="0">
                <a:latin typeface="Comic Sans MS" panose="030F0702030302020204" pitchFamily="66" charset="0"/>
              </a:rPr>
              <a:t>of hyperinflation November </a:t>
            </a:r>
            <a:r>
              <a:rPr lang="en-GB" dirty="0" smtClean="0">
                <a:latin typeface="Comic Sans MS" panose="030F0702030302020204" pitchFamily="66" charset="0"/>
              </a:rPr>
              <a:t>1923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Munich Putsch November 1923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Rentenmark </a:t>
            </a:r>
            <a:r>
              <a:rPr lang="en-GB" dirty="0" smtClean="0">
                <a:latin typeface="Comic Sans MS" panose="030F0702030302020204" pitchFamily="66" charset="0"/>
              </a:rPr>
              <a:t>1924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‘Mein </a:t>
            </a:r>
            <a:r>
              <a:rPr lang="en-GB" dirty="0" err="1" smtClean="0">
                <a:latin typeface="Comic Sans MS" panose="030F0702030302020204" pitchFamily="66" charset="0"/>
              </a:rPr>
              <a:t>Kampf</a:t>
            </a:r>
            <a:r>
              <a:rPr lang="en-GB" dirty="0" smtClean="0">
                <a:latin typeface="Comic Sans MS" panose="030F0702030302020204" pitchFamily="66" charset="0"/>
              </a:rPr>
              <a:t>’ published 1925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Germany joins League of Nations 1926</a:t>
            </a:r>
          </a:p>
          <a:p>
            <a:r>
              <a:rPr lang="en-GB" dirty="0">
                <a:latin typeface="Comic Sans MS" panose="030F0702030302020204" pitchFamily="66" charset="0"/>
              </a:rPr>
              <a:t>Wall Street Crash 1929</a:t>
            </a:r>
          </a:p>
          <a:p>
            <a:r>
              <a:rPr lang="en-GB" dirty="0">
                <a:latin typeface="Comic Sans MS" panose="030F0702030302020204" pitchFamily="66" charset="0"/>
              </a:rPr>
              <a:t>Hitler became Chancellor January 1933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Reichstag Fire February 1933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Enabling Act March 1933</a:t>
            </a:r>
          </a:p>
          <a:p>
            <a:r>
              <a:rPr lang="en-GB" dirty="0">
                <a:latin typeface="Comic Sans MS" panose="030F0702030302020204" pitchFamily="66" charset="0"/>
              </a:rPr>
              <a:t>Germany leaves the League of Nations </a:t>
            </a:r>
            <a:r>
              <a:rPr lang="en-GB" dirty="0" smtClean="0">
                <a:latin typeface="Comic Sans MS" panose="030F0702030302020204" pitchFamily="66" charset="0"/>
              </a:rPr>
              <a:t>October 1933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Night of the Long Knives </a:t>
            </a:r>
            <a:r>
              <a:rPr lang="en-GB" dirty="0" smtClean="0">
                <a:latin typeface="Comic Sans MS" panose="030F0702030302020204" pitchFamily="66" charset="0"/>
              </a:rPr>
              <a:t>July 1934</a:t>
            </a:r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Hindenburg dies </a:t>
            </a:r>
            <a:r>
              <a:rPr lang="en-GB" dirty="0" smtClean="0">
                <a:latin typeface="Comic Sans MS" panose="030F0702030302020204" pitchFamily="66" charset="0"/>
              </a:rPr>
              <a:t>August 1934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Nuremberg Laws 1935</a:t>
            </a:r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Kristallnacht (Night of Broken Glass) 1938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Outbreak of WWII </a:t>
            </a:r>
            <a:r>
              <a:rPr lang="en-GB" dirty="0" smtClean="0">
                <a:latin typeface="Comic Sans MS" panose="030F0702030302020204" pitchFamily="66" charset="0"/>
              </a:rPr>
              <a:t>1939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‘Final Solution’ begins 1942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End of WWII 1945</a:t>
            </a:r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63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112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Buck</dc:creator>
  <cp:lastModifiedBy>Rachel Buck</cp:lastModifiedBy>
  <cp:revision>7</cp:revision>
  <dcterms:created xsi:type="dcterms:W3CDTF">2014-05-07T08:27:26Z</dcterms:created>
  <dcterms:modified xsi:type="dcterms:W3CDTF">2016-05-15T14:24:43Z</dcterms:modified>
</cp:coreProperties>
</file>