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9DC-AB28-48C8-8C55-B4E52F4CE538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AE6F-256E-48EA-BF2C-F4F4428F5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0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9DC-AB28-48C8-8C55-B4E52F4CE538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AE6F-256E-48EA-BF2C-F4F4428F5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5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9DC-AB28-48C8-8C55-B4E52F4CE538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AE6F-256E-48EA-BF2C-F4F4428F5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5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9DC-AB28-48C8-8C55-B4E52F4CE538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AE6F-256E-48EA-BF2C-F4F4428F5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3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9DC-AB28-48C8-8C55-B4E52F4CE538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AE6F-256E-48EA-BF2C-F4F4428F5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0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9DC-AB28-48C8-8C55-B4E52F4CE538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AE6F-256E-48EA-BF2C-F4F4428F5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3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9DC-AB28-48C8-8C55-B4E52F4CE538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AE6F-256E-48EA-BF2C-F4F4428F5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0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9DC-AB28-48C8-8C55-B4E52F4CE538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AE6F-256E-48EA-BF2C-F4F4428F5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9DC-AB28-48C8-8C55-B4E52F4CE538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AE6F-256E-48EA-BF2C-F4F4428F5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8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9DC-AB28-48C8-8C55-B4E52F4CE538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AE6F-256E-48EA-BF2C-F4F4428F5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5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9DC-AB28-48C8-8C55-B4E52F4CE538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AE6F-256E-48EA-BF2C-F4F4428F5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3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D19DC-AB28-48C8-8C55-B4E52F4CE538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1AE6F-256E-48EA-BF2C-F4F4428F5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3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hyperlink" Target="https://www.google.co.uk/url?sa=i&amp;rct=j&amp;q=&amp;esrc=s&amp;source=images&amp;cd=&amp;cad=rja&amp;uact=8&amp;ved=0ahUKEwjD9cXzlqzNAhVsKsAKHRPwC7EQjRwIBw&amp;url=https://flextiles.wordpress.com/2015/08/06/barbara-hepworth-at-tate-britain/&amp;bvm=bv.124272578,d.ZGg&amp;psig=AFQjCNHrPyglDrunzqHFJWzx9cENuYiXPg&amp;ust=146615368076362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6763"/>
          </a:xfrm>
        </p:spPr>
        <p:txBody>
          <a:bodyPr>
            <a:normAutofit/>
          </a:bodyPr>
          <a:lstStyle/>
          <a:p>
            <a:r>
              <a:rPr lang="en-GB" sz="4400" b="1" u="sng" dirty="0" smtClean="0"/>
              <a:t>A Level Art &amp; Design – Summer Project</a:t>
            </a:r>
            <a:endParaRPr lang="en-US" sz="44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54335"/>
            <a:ext cx="9144000" cy="1231219"/>
          </a:xfrm>
        </p:spPr>
        <p:txBody>
          <a:bodyPr>
            <a:normAutofit/>
          </a:bodyPr>
          <a:lstStyle/>
          <a:p>
            <a:r>
              <a:rPr lang="en-GB" u="sng" dirty="0" smtClean="0"/>
              <a:t>Learning Objectives:</a:t>
            </a:r>
          </a:p>
          <a:p>
            <a:r>
              <a:rPr lang="en-GB" sz="2000" dirty="0" smtClean="0"/>
              <a:t>To know the 4 A Level Assessment Objectives.</a:t>
            </a:r>
          </a:p>
          <a:p>
            <a:r>
              <a:rPr lang="en-GB" sz="2000" dirty="0" smtClean="0"/>
              <a:t>To be able to produce 4 A3 pages of work, 1 related to each Assessment Objective.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41516" y="2100219"/>
            <a:ext cx="4339043" cy="982616"/>
            <a:chOff x="1110343" y="1449977"/>
            <a:chExt cx="4441371" cy="2481943"/>
          </a:xfrm>
        </p:grpSpPr>
        <p:sp>
          <p:nvSpPr>
            <p:cNvPr id="5" name="Rounded Rectangle 4"/>
            <p:cNvSpPr/>
            <p:nvPr/>
          </p:nvSpPr>
          <p:spPr>
            <a:xfrm>
              <a:off x="1110343" y="1449977"/>
              <a:ext cx="4441371" cy="2481943"/>
            </a:xfrm>
            <a:prstGeom prst="roundRect">
              <a:avLst/>
            </a:prstGeom>
            <a:solidFill>
              <a:srgbClr val="F7AB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17258" y="1591700"/>
              <a:ext cx="3918857" cy="2098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u="sng" dirty="0" smtClean="0"/>
                <a:t>Assessment Objective 1 – DEVELOP</a:t>
              </a:r>
            </a:p>
            <a:p>
              <a:r>
                <a:rPr lang="en-GB" sz="1200" dirty="0" smtClean="0"/>
                <a:t>Develop ideas through sustained and focused investigations informed by contextual and other sources, demonstrating analytical and critical understanding.</a:t>
              </a: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4543700" y="2074093"/>
            <a:ext cx="4441371" cy="1008741"/>
          </a:xfrm>
          <a:prstGeom prst="roundRect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78830" y="2144986"/>
            <a:ext cx="3918857" cy="830997"/>
          </a:xfrm>
          <a:prstGeom prst="rect">
            <a:avLst/>
          </a:prstGeom>
          <a:solidFill>
            <a:srgbClr val="33CCCC"/>
          </a:solidFill>
        </p:spPr>
        <p:txBody>
          <a:bodyPr wrap="square" rtlCol="0">
            <a:spAutoFit/>
          </a:bodyPr>
          <a:lstStyle/>
          <a:p>
            <a:r>
              <a:rPr lang="en-GB" sz="1200" b="1" u="sng" dirty="0" smtClean="0"/>
              <a:t>Assessment Objective 2 – EXPLORE</a:t>
            </a:r>
          </a:p>
          <a:p>
            <a:r>
              <a:rPr lang="en-GB" sz="1200" dirty="0" smtClean="0"/>
              <a:t>Explore and select appropriate resources, media, materials, techniques and processes, reviewing and refining ideas as work develops.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30629" y="3111637"/>
            <a:ext cx="4349931" cy="1003163"/>
          </a:xfrm>
          <a:prstGeom prst="roundRect">
            <a:avLst/>
          </a:prstGeom>
          <a:solidFill>
            <a:srgbClr val="2AF6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09305" y="3182530"/>
            <a:ext cx="3918857" cy="923330"/>
          </a:xfrm>
          <a:prstGeom prst="rect">
            <a:avLst/>
          </a:prstGeom>
          <a:solidFill>
            <a:srgbClr val="2AF6A8"/>
          </a:solidFill>
        </p:spPr>
        <p:txBody>
          <a:bodyPr wrap="square" rtlCol="0">
            <a:spAutoFit/>
          </a:bodyPr>
          <a:lstStyle/>
          <a:p>
            <a:r>
              <a:rPr lang="en-GB" sz="1200" b="1" u="sng" dirty="0" smtClean="0"/>
              <a:t>Assessment Objective 3 – RECORD</a:t>
            </a:r>
          </a:p>
          <a:p>
            <a:r>
              <a:rPr lang="en-GB" sz="1200" dirty="0" smtClean="0"/>
              <a:t>Record ideas, observations and insights relevant to intentions, reflecting critically on work and progress.</a:t>
            </a:r>
          </a:p>
          <a:p>
            <a:endParaRPr lang="en-GB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4556762" y="3111637"/>
            <a:ext cx="4441371" cy="1016226"/>
          </a:xfrm>
          <a:prstGeom prst="roundRect">
            <a:avLst/>
          </a:prstGeom>
          <a:solidFill>
            <a:srgbClr val="DC6E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791893" y="3126717"/>
            <a:ext cx="39188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/>
              <a:t>Assessment Objective 4 – PRESENT</a:t>
            </a:r>
          </a:p>
          <a:p>
            <a:r>
              <a:rPr lang="en-GB" sz="1200" dirty="0" smtClean="0"/>
              <a:t>Present a personal and meaningful response that realises intentions and, where appropriate, makes connections between visual and other elements.</a:t>
            </a:r>
          </a:p>
          <a:p>
            <a:endParaRPr lang="en-GB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0" y="4180344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Think of this as a mini project…</a:t>
            </a:r>
          </a:p>
          <a:p>
            <a:endParaRPr lang="en-GB" sz="1400" dirty="0"/>
          </a:p>
          <a:p>
            <a:r>
              <a:rPr lang="en-GB" sz="1400" dirty="0" smtClean="0"/>
              <a:t>Your A Level Coursework is a ‘Personal Investigation’. AQA want you to use Art as a way to investigate and explore a topic which is personal to you.</a:t>
            </a:r>
          </a:p>
          <a:p>
            <a:endParaRPr lang="en-GB" sz="1400" dirty="0"/>
          </a:p>
          <a:p>
            <a:r>
              <a:rPr lang="en-GB" sz="1400" dirty="0" smtClean="0"/>
              <a:t>Over the summer I want you to think about what that topic might be and begin, through the form of a mini project, to produce work based on the topic you have chosen.</a:t>
            </a:r>
          </a:p>
          <a:p>
            <a:endParaRPr lang="en-GB" sz="1400" dirty="0"/>
          </a:p>
          <a:p>
            <a:r>
              <a:rPr lang="en-GB" sz="1400" dirty="0" smtClean="0"/>
              <a:t>The most effective way to do this is to use the AQA Assessment Objectives to guide you as you create each A3 page of work.</a:t>
            </a:r>
          </a:p>
          <a:p>
            <a:endParaRPr lang="en-GB" sz="1400" dirty="0"/>
          </a:p>
          <a:p>
            <a:r>
              <a:rPr lang="en-GB" sz="1400" dirty="0" smtClean="0"/>
              <a:t>You may use a sketchbook or you can work on lose leaf A3 sheets, the choice is yours.</a:t>
            </a:r>
            <a:r>
              <a:rPr lang="en-US" sz="1400" dirty="0" smtClean="0"/>
              <a:t> Consider each page carefully because if your standard is high enough, we will hopefully be able to use your work to form parts of your coursework.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42923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4153989" cy="391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u="sng" dirty="0" smtClean="0"/>
              <a:t>A Level Art &amp; Design – Summer Project</a:t>
            </a:r>
            <a:endParaRPr lang="en-US" sz="2000" b="1" u="sng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36324"/>
            <a:ext cx="6374674" cy="95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u="sng" dirty="0" smtClean="0"/>
              <a:t>Learning Objectives:</a:t>
            </a:r>
          </a:p>
          <a:p>
            <a:r>
              <a:rPr lang="en-GB" sz="1400" dirty="0" smtClean="0"/>
              <a:t>To know the 4 A Level Assessment Objectives.</a:t>
            </a:r>
          </a:p>
          <a:p>
            <a:r>
              <a:rPr lang="en-GB" sz="1400" dirty="0" smtClean="0"/>
              <a:t>To be able to produce 4 A3 pages of work, 1 related to each Assessment Objective.</a:t>
            </a:r>
            <a:endParaRPr lang="en-US" sz="1400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1329510"/>
            <a:ext cx="4339043" cy="982616"/>
            <a:chOff x="1110343" y="1449977"/>
            <a:chExt cx="4441371" cy="2481943"/>
          </a:xfrm>
        </p:grpSpPr>
        <p:sp>
          <p:nvSpPr>
            <p:cNvPr id="8" name="Rounded Rectangle 7"/>
            <p:cNvSpPr/>
            <p:nvPr/>
          </p:nvSpPr>
          <p:spPr>
            <a:xfrm>
              <a:off x="1110343" y="1449977"/>
              <a:ext cx="4441371" cy="2481943"/>
            </a:xfrm>
            <a:prstGeom prst="roundRect">
              <a:avLst/>
            </a:prstGeom>
            <a:solidFill>
              <a:srgbClr val="F7AB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30629" y="1591700"/>
              <a:ext cx="3918857" cy="2098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u="sng" dirty="0" smtClean="0"/>
                <a:t>Assessment Objective 1 – DEVELOP</a:t>
              </a:r>
            </a:p>
            <a:p>
              <a:r>
                <a:rPr lang="en-GB" sz="1200" dirty="0" smtClean="0"/>
                <a:t>Develop ideas through sustained and focused investigations informed by contextual and other sources, demonstrating analytical and critical understanding.</a:t>
              </a: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4702629" y="1316447"/>
            <a:ext cx="4441371" cy="1008741"/>
          </a:xfrm>
          <a:prstGeom prst="roundRect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040088" y="1400404"/>
            <a:ext cx="3918857" cy="830997"/>
          </a:xfrm>
          <a:prstGeom prst="rect">
            <a:avLst/>
          </a:prstGeom>
          <a:solidFill>
            <a:srgbClr val="33CCCC"/>
          </a:solidFill>
        </p:spPr>
        <p:txBody>
          <a:bodyPr wrap="square" rtlCol="0">
            <a:spAutoFit/>
          </a:bodyPr>
          <a:lstStyle/>
          <a:p>
            <a:r>
              <a:rPr lang="en-GB" sz="1200" b="1" u="sng" dirty="0" smtClean="0"/>
              <a:t>Assessment Objective 2 – EXPLORE</a:t>
            </a:r>
          </a:p>
          <a:p>
            <a:r>
              <a:rPr lang="en-GB" sz="1200" dirty="0" smtClean="0"/>
              <a:t>Explore and select appropriate resources, media, materials, techniques and processes, reviewing and refining ideas as work develops.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19749" y="1384663"/>
            <a:ext cx="0" cy="5473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2364377"/>
            <a:ext cx="42454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Produce an ARTIST STUDY on an artist relevant to the topic you have chosen.</a:t>
            </a:r>
          </a:p>
          <a:p>
            <a:endParaRPr lang="en-GB" sz="1400" dirty="0"/>
          </a:p>
          <a:p>
            <a:r>
              <a:rPr lang="en-GB" sz="1400" dirty="0" smtClean="0"/>
              <a:t>Use the examples below to help you with layout and presentation…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676502" y="2346960"/>
            <a:ext cx="44674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Produce a page of EXPLORATIVE/DEVELOPMENTAL work which uses your artist </a:t>
            </a:r>
            <a:r>
              <a:rPr lang="en-GB" sz="1400" dirty="0" smtClean="0"/>
              <a:t>as an </a:t>
            </a:r>
            <a:r>
              <a:rPr lang="en-GB" sz="1400" dirty="0" smtClean="0"/>
              <a:t>influence and investigates your topic through a wide range of imagery and media.</a:t>
            </a:r>
          </a:p>
          <a:p>
            <a:endParaRPr lang="en-GB" sz="1400" dirty="0"/>
          </a:p>
          <a:p>
            <a:r>
              <a:rPr lang="en-GB" sz="1400" dirty="0" smtClean="0"/>
              <a:t>Use the examples below for inspiration…</a:t>
            </a:r>
            <a:endParaRPr lang="en-US" sz="1400" dirty="0"/>
          </a:p>
        </p:txBody>
      </p:sp>
      <p:pic>
        <p:nvPicPr>
          <p:cNvPr id="1028" name="Picture 4" descr="Marion Bolognesi Artist research page by Brandon F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291" y="4627971"/>
            <a:ext cx="2980418" cy="223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s-media-cache-ak0.pinimg.com/originals/50/2b/4f/502b4f018182d9fd866d252284acc5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0034"/>
            <a:ext cx="2223952" cy="296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ESIGN RESEARCH SHEET Morrisons Academ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34" y="3516465"/>
            <a:ext cx="2156758" cy="315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terest structure in GCSE sketchbook - Google Searc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795" y="3775165"/>
            <a:ext cx="2315205" cy="308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11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4153989" cy="391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u="sng" dirty="0" smtClean="0"/>
              <a:t>A Level Art &amp; Design – Summer Project</a:t>
            </a:r>
            <a:endParaRPr lang="en-US" sz="2000" b="1" u="sng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36324"/>
            <a:ext cx="6374674" cy="95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u="sng" dirty="0" smtClean="0"/>
              <a:t>Learning Objectives:</a:t>
            </a:r>
          </a:p>
          <a:p>
            <a:r>
              <a:rPr lang="en-GB" sz="1400" dirty="0" smtClean="0"/>
              <a:t>To know the 4 A Level Assessment Objectives.</a:t>
            </a:r>
          </a:p>
          <a:p>
            <a:r>
              <a:rPr lang="en-GB" sz="1400" dirty="0" smtClean="0"/>
              <a:t>To be able to produce 4 A3 pages of work, 1 related to each Assessment Objective.</a:t>
            </a:r>
            <a:endParaRPr 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19749" y="1384663"/>
            <a:ext cx="0" cy="5473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0" y="1322026"/>
            <a:ext cx="4349931" cy="1003163"/>
          </a:xfrm>
          <a:prstGeom prst="roundRect">
            <a:avLst/>
          </a:prstGeom>
          <a:solidFill>
            <a:srgbClr val="2AF6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09305" y="1458233"/>
            <a:ext cx="3918857" cy="646331"/>
          </a:xfrm>
          <a:prstGeom prst="rect">
            <a:avLst/>
          </a:prstGeom>
          <a:solidFill>
            <a:srgbClr val="2AF6A8"/>
          </a:solidFill>
        </p:spPr>
        <p:txBody>
          <a:bodyPr wrap="square" rtlCol="0">
            <a:spAutoFit/>
          </a:bodyPr>
          <a:lstStyle/>
          <a:p>
            <a:r>
              <a:rPr lang="en-GB" sz="1200" b="1" u="sng" dirty="0" smtClean="0"/>
              <a:t>Assessment Objective 3 – RECORD</a:t>
            </a:r>
          </a:p>
          <a:p>
            <a:r>
              <a:rPr lang="en-GB" sz="1200" dirty="0" smtClean="0"/>
              <a:t>Record ideas, observations and insights relevant to intentions, reflecting critically on work and progress.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702629" y="1322026"/>
            <a:ext cx="4441371" cy="1016226"/>
          </a:xfrm>
          <a:prstGeom prst="roundRect">
            <a:avLst/>
          </a:prstGeom>
          <a:solidFill>
            <a:srgbClr val="DC6E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094515" y="1402420"/>
            <a:ext cx="39188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/>
              <a:t>Assessment Objective 4 – PRESENT</a:t>
            </a:r>
          </a:p>
          <a:p>
            <a:r>
              <a:rPr lang="en-GB" sz="1200" dirty="0" smtClean="0"/>
              <a:t>Present a personal and meaningful response that realises intentions and, where appropriate, makes connections between visual and other elements.</a:t>
            </a:r>
          </a:p>
          <a:p>
            <a:endParaRPr lang="en-GB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0" y="2364377"/>
            <a:ext cx="44544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Produce an OBSERVATIONAL DRAWING of an image you have taken which is relevant to your chosen topic.</a:t>
            </a:r>
          </a:p>
          <a:p>
            <a:endParaRPr lang="en-GB" sz="1400" dirty="0"/>
          </a:p>
          <a:p>
            <a:r>
              <a:rPr lang="en-GB" sz="1400" dirty="0" smtClean="0"/>
              <a:t>REMEMBER to mount up the image you have worked from alongside your drawing so that your observational skills can be assessed.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650378" y="2373085"/>
            <a:ext cx="44936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Produce a FINAL PIECE IDEA which brings together your work on this topic so far.</a:t>
            </a:r>
          </a:p>
          <a:p>
            <a:endParaRPr lang="en-GB" sz="1400" dirty="0"/>
          </a:p>
          <a:p>
            <a:r>
              <a:rPr lang="en-GB" sz="1400" dirty="0" smtClean="0"/>
              <a:t>REMEMBER a final piece idea should clearly show </a:t>
            </a:r>
            <a:r>
              <a:rPr lang="en-GB" sz="1400" dirty="0" smtClean="0"/>
              <a:t>an artist </a:t>
            </a:r>
            <a:r>
              <a:rPr lang="en-GB" sz="1400" dirty="0" smtClean="0"/>
              <a:t>influence and </a:t>
            </a:r>
            <a:r>
              <a:rPr lang="en-GB" sz="1400" dirty="0" smtClean="0"/>
              <a:t>also demonstrate </a:t>
            </a:r>
            <a:r>
              <a:rPr lang="en-GB" sz="1400" dirty="0" smtClean="0"/>
              <a:t>your intentions for use of media.</a:t>
            </a:r>
            <a:endParaRPr lang="en-US" sz="1400" dirty="0"/>
          </a:p>
        </p:txBody>
      </p:sp>
      <p:pic>
        <p:nvPicPr>
          <p:cNvPr id="2050" name="Picture 2" descr="development of ideas: IB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6" r="57059" b="27127"/>
          <a:stretch/>
        </p:blipFill>
        <p:spPr bwMode="auto">
          <a:xfrm>
            <a:off x="0" y="3735183"/>
            <a:ext cx="2181497" cy="312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 like the accuracy and different media used and the fact that they've filled all the spac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8" r="8549"/>
          <a:stretch/>
        </p:blipFill>
        <p:spPr bwMode="auto">
          <a:xfrm>
            <a:off x="2155370" y="3591950"/>
            <a:ext cx="2338253" cy="326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 Level Art sketchbook studies. Experimenting with different ideas using digital and material technique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11" t="3102" r="4659" b="51881"/>
          <a:stretch/>
        </p:blipFill>
        <p:spPr bwMode="auto">
          <a:xfrm>
            <a:off x="4598125" y="3762103"/>
            <a:ext cx="2315923" cy="309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A2 Final Piece, External Assignment, half finished. St Mary's Catholic High School. Maeve: 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4" t="59040" r="4593" b="3958"/>
          <a:stretch/>
        </p:blipFill>
        <p:spPr bwMode="auto">
          <a:xfrm>
            <a:off x="6779623" y="5262338"/>
            <a:ext cx="2364377" cy="159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barbara hepworth drawings - Google Searc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579" y="3523766"/>
            <a:ext cx="1283204" cy="171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https://flextiles.files.wordpress.com/2015/08/hepworth-pelagos.jpg">
            <a:hlinkClick r:id="rId7"/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8" r="9744"/>
          <a:stretch/>
        </p:blipFill>
        <p:spPr bwMode="auto">
          <a:xfrm>
            <a:off x="7929154" y="3814816"/>
            <a:ext cx="1214846" cy="121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263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602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 Level Art &amp; Design – Summer Project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Art &amp; Design – Summer Project</dc:title>
  <dc:creator>lhiggs</dc:creator>
  <cp:lastModifiedBy>lhiggs</cp:lastModifiedBy>
  <cp:revision>9</cp:revision>
  <dcterms:created xsi:type="dcterms:W3CDTF">2017-06-20T11:18:17Z</dcterms:created>
  <dcterms:modified xsi:type="dcterms:W3CDTF">2017-06-21T08:21:39Z</dcterms:modified>
</cp:coreProperties>
</file>