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DC9B-B5D9-4C4C-9ED1-7B89E33751D8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F617-9137-4443-A4C2-EC148B3DB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22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DC9B-B5D9-4C4C-9ED1-7B89E33751D8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F617-9137-4443-A4C2-EC148B3DB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8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DC9B-B5D9-4C4C-9ED1-7B89E33751D8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F617-9137-4443-A4C2-EC148B3DB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6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DC9B-B5D9-4C4C-9ED1-7B89E33751D8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F617-9137-4443-A4C2-EC148B3DB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51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DC9B-B5D9-4C4C-9ED1-7B89E33751D8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F617-9137-4443-A4C2-EC148B3DB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0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DC9B-B5D9-4C4C-9ED1-7B89E33751D8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F617-9137-4443-A4C2-EC148B3DB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73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DC9B-B5D9-4C4C-9ED1-7B89E33751D8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F617-9137-4443-A4C2-EC148B3DB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35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DC9B-B5D9-4C4C-9ED1-7B89E33751D8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F617-9137-4443-A4C2-EC148B3DB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96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DC9B-B5D9-4C4C-9ED1-7B89E33751D8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F617-9137-4443-A4C2-EC148B3DB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4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DC9B-B5D9-4C4C-9ED1-7B89E33751D8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F617-9137-4443-A4C2-EC148B3DB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8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DC9B-B5D9-4C4C-9ED1-7B89E33751D8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F617-9137-4443-A4C2-EC148B3DB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0DC9B-B5D9-4C4C-9ED1-7B89E33751D8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7F617-9137-4443-A4C2-EC148B3DB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0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1831 - First cholera epidemic in Britain.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1842 – Edwin Chadwick publishes his ‘Report into the Sanitary Conditions of the </a:t>
            </a:r>
          </a:p>
          <a:p>
            <a:r>
              <a:rPr lang="en-GB" sz="14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      Labouring Population of Great Britain’.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1848 – Second cholera epidemic.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1848 – First Public Health Act.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1849 – John Snow publishes </a:t>
            </a:r>
            <a:r>
              <a:rPr lang="en-GB" sz="1400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On the Mode of Communication of Cholera</a:t>
            </a:r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, where he </a:t>
            </a:r>
          </a:p>
          <a:p>
            <a:r>
              <a:rPr lang="en-GB" sz="14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      displays evidence that cholera is waterborne.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1853 – Third cholera epidemic.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1854 – National Board of Health disbanded.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1854 – John Snow conclusively proves that cholera is waterborne.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1855- Nuisance Removal Act makes overcrowding illegal.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1858- Great Stink.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1861 – Louis Pasteur publishes his germ theory.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1864 – Louis Pasteur proves that his germ theory is correct.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1864 – Unhealthy conditions in factories are made illegal in the Factory Act.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1866- Final cholera epidemic.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1867 – The Second Reform Act gives some working class men the vote.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1875 – Joseph Bazalgette completes the building of London’s sewer system.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1875 – Artisan Dwellings Act.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1875 – Sale of Food and Drugs Act.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1875 – Second Public Health Act.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1876 – Rivers Pollution Prevention Act.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1889 – Charles Booth publishes his survey on conditions in the East End of London, </a:t>
            </a:r>
            <a:r>
              <a:rPr lang="en-GB" sz="1400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Life and Labour </a:t>
            </a:r>
          </a:p>
          <a:p>
            <a:r>
              <a:rPr lang="en-GB" sz="1400" i="1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1400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      of the People</a:t>
            </a:r>
            <a:r>
              <a:rPr lang="en-GB" sz="14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1400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of London</a:t>
            </a:r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1901 – Seebohm Rowntree publishes is survey on conditions in York, </a:t>
            </a:r>
            <a:r>
              <a:rPr lang="en-GB" sz="1400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Poverty, a Study of Town Life</a:t>
            </a:r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1906 – Labour Party founded.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1906 – Provision of Free School Meals Act.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1906 – Labour Exchanges Act.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1907 – Medical Inspections Act.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1908 – Pensions Act.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1911 – National Insurance Act.</a:t>
            </a:r>
          </a:p>
          <a:p>
            <a:r>
              <a:rPr lang="en-GB" sz="1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1912 – School clinics set up.</a:t>
            </a:r>
          </a:p>
          <a:p>
            <a:endParaRPr lang="en-GB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3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288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Buck</dc:creator>
  <cp:lastModifiedBy>Oliver Rhodes</cp:lastModifiedBy>
  <cp:revision>14</cp:revision>
  <dcterms:created xsi:type="dcterms:W3CDTF">2016-04-16T11:18:58Z</dcterms:created>
  <dcterms:modified xsi:type="dcterms:W3CDTF">2016-11-02T14:26:40Z</dcterms:modified>
</cp:coreProperties>
</file>